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4" r:id="rId6"/>
    <p:sldId id="261" r:id="rId7"/>
    <p:sldId id="263" r:id="rId8"/>
    <p:sldId id="262" r:id="rId9"/>
    <p:sldId id="265" r:id="rId10"/>
    <p:sldId id="266" r:id="rId11"/>
    <p:sldId id="274" r:id="rId12"/>
    <p:sldId id="268" r:id="rId13"/>
    <p:sldId id="270" r:id="rId14"/>
    <p:sldId id="281" r:id="rId15"/>
    <p:sldId id="282" r:id="rId16"/>
    <p:sldId id="283" r:id="rId17"/>
    <p:sldId id="285" r:id="rId18"/>
    <p:sldId id="287" r:id="rId19"/>
    <p:sldId id="288" r:id="rId20"/>
    <p:sldId id="289" r:id="rId21"/>
    <p:sldId id="290" r:id="rId22"/>
    <p:sldId id="279" r:id="rId23"/>
    <p:sldId id="269" r:id="rId24"/>
    <p:sldId id="280" r:id="rId25"/>
    <p:sldId id="272" r:id="rId26"/>
    <p:sldId id="271" r:id="rId27"/>
    <p:sldId id="275" r:id="rId28"/>
    <p:sldId id="284" r:id="rId29"/>
    <p:sldId id="273" r:id="rId30"/>
    <p:sldId id="276" r:id="rId31"/>
    <p:sldId id="286" r:id="rId32"/>
    <p:sldId id="277" r:id="rId33"/>
    <p:sldId id="278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 autoAdjust="0"/>
    <p:restoredTop sz="94660"/>
  </p:normalViewPr>
  <p:slideViewPr>
    <p:cSldViewPr snapToGrid="0">
      <p:cViewPr varScale="1">
        <p:scale>
          <a:sx n="64" d="100"/>
          <a:sy n="64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A6415-7DAD-4FF7-B25E-02BA6BD0BBCE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C3243-698A-4A92-BC3B-65DD5E4C6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15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C3243-698A-4A92-BC3B-65DD5E4C62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3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C3243-698A-4A92-BC3B-65DD5E4C62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4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C3243-698A-4A92-BC3B-65DD5E4C62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C3243-698A-4A92-BC3B-65DD5E4C62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4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C3243-698A-4A92-BC3B-65DD5E4C62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1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95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1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17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3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8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1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9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7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4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5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Object Basics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資訊二</a:t>
            </a:r>
            <a:endParaRPr lang="en-US" altLang="zh-TW" dirty="0" smtClean="0"/>
          </a:p>
          <a:p>
            <a:r>
              <a:rPr lang="zh-TW" altLang="en-US" dirty="0"/>
              <a:t>鄭宇</a:t>
            </a:r>
            <a:r>
              <a:rPr lang="zh-TW" altLang="en-US" dirty="0" smtClean="0"/>
              <a:t>軒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9524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36" y="2442482"/>
            <a:ext cx="7383127" cy="4150983"/>
          </a:xfrm>
        </p:spPr>
      </p:pic>
    </p:spTree>
    <p:extLst>
      <p:ext uri="{BB962C8B-B14F-4D97-AF65-F5344CB8AC3E}">
        <p14:creationId xmlns:p14="http://schemas.microsoft.com/office/powerpoint/2010/main" val="335100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7" y="2305887"/>
            <a:ext cx="5148626" cy="4071896"/>
          </a:xfrm>
        </p:spPr>
      </p:pic>
    </p:spTree>
    <p:extLst>
      <p:ext uri="{BB962C8B-B14F-4D97-AF65-F5344CB8AC3E}">
        <p14:creationId xmlns:p14="http://schemas.microsoft.com/office/powerpoint/2010/main" val="42215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84" y="2450710"/>
            <a:ext cx="3644537" cy="3453835"/>
          </a:xfrm>
        </p:spPr>
      </p:pic>
    </p:spTree>
    <p:extLst>
      <p:ext uri="{BB962C8B-B14F-4D97-AF65-F5344CB8AC3E}">
        <p14:creationId xmlns:p14="http://schemas.microsoft.com/office/powerpoint/2010/main" val="26539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33" y="2153412"/>
            <a:ext cx="4698734" cy="4316859"/>
          </a:xfrm>
        </p:spPr>
      </p:pic>
    </p:spTree>
    <p:extLst>
      <p:ext uri="{BB962C8B-B14F-4D97-AF65-F5344CB8AC3E}">
        <p14:creationId xmlns:p14="http://schemas.microsoft.com/office/powerpoint/2010/main" val="81179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64" y="2292061"/>
            <a:ext cx="4909472" cy="4315427"/>
          </a:xfrm>
        </p:spPr>
      </p:pic>
    </p:spTree>
    <p:extLst>
      <p:ext uri="{BB962C8B-B14F-4D97-AF65-F5344CB8AC3E}">
        <p14:creationId xmlns:p14="http://schemas.microsoft.com/office/powerpoint/2010/main" val="253389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2" y="2400929"/>
            <a:ext cx="5957455" cy="4211462"/>
          </a:xfrm>
        </p:spPr>
      </p:pic>
    </p:spTree>
    <p:extLst>
      <p:ext uri="{BB962C8B-B14F-4D97-AF65-F5344CB8AC3E}">
        <p14:creationId xmlns:p14="http://schemas.microsoft.com/office/powerpoint/2010/main" val="534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76" y="2264352"/>
            <a:ext cx="6323248" cy="4468834"/>
          </a:xfrm>
        </p:spPr>
      </p:pic>
    </p:spTree>
    <p:extLst>
      <p:ext uri="{BB962C8B-B14F-4D97-AF65-F5344CB8AC3E}">
        <p14:creationId xmlns:p14="http://schemas.microsoft.com/office/powerpoint/2010/main" val="357708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2865437"/>
            <a:ext cx="4533900" cy="2647950"/>
          </a:xfrm>
        </p:spPr>
      </p:pic>
    </p:spTree>
    <p:extLst>
      <p:ext uri="{BB962C8B-B14F-4D97-AF65-F5344CB8AC3E}">
        <p14:creationId xmlns:p14="http://schemas.microsoft.com/office/powerpoint/2010/main" val="151438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8" y="2747595"/>
            <a:ext cx="7731125" cy="2883635"/>
          </a:xfrm>
        </p:spPr>
      </p:pic>
    </p:spTree>
    <p:extLst>
      <p:ext uri="{BB962C8B-B14F-4D97-AF65-F5344CB8AC3E}">
        <p14:creationId xmlns:p14="http://schemas.microsoft.com/office/powerpoint/2010/main" val="1646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605" y="2638425"/>
            <a:ext cx="4690791" cy="3101975"/>
          </a:xfrm>
        </p:spPr>
      </p:pic>
    </p:spTree>
    <p:extLst>
      <p:ext uri="{BB962C8B-B14F-4D97-AF65-F5344CB8AC3E}">
        <p14:creationId xmlns:p14="http://schemas.microsoft.com/office/powerpoint/2010/main" val="196739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Casual talk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C</a:t>
            </a:r>
            <a:r>
              <a:rPr lang="zh-TW" altLang="en-US" dirty="0" smtClean="0"/>
              <a:t> </a:t>
            </a:r>
            <a:r>
              <a:rPr lang="en-US" altLang="zh-TW" dirty="0" smtClean="0"/>
              <a:t>versus C++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Class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Access modifiers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Conventions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6231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16" y="2583007"/>
            <a:ext cx="3646967" cy="3574028"/>
          </a:xfrm>
        </p:spPr>
      </p:pic>
    </p:spTree>
    <p:extLst>
      <p:ext uri="{BB962C8B-B14F-4D97-AF65-F5344CB8AC3E}">
        <p14:creationId xmlns:p14="http://schemas.microsoft.com/office/powerpoint/2010/main" val="151841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72" y="2758065"/>
            <a:ext cx="4652962" cy="310197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11" y="3023177"/>
            <a:ext cx="42862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86" y="2332775"/>
            <a:ext cx="6954428" cy="4133901"/>
          </a:xfrm>
        </p:spPr>
      </p:pic>
    </p:spTree>
    <p:extLst>
      <p:ext uri="{BB962C8B-B14F-4D97-AF65-F5344CB8AC3E}">
        <p14:creationId xmlns:p14="http://schemas.microsoft.com/office/powerpoint/2010/main" val="361604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23" y="2335268"/>
            <a:ext cx="5185953" cy="4271763"/>
          </a:xfrm>
        </p:spPr>
      </p:pic>
    </p:spTree>
    <p:extLst>
      <p:ext uri="{BB962C8B-B14F-4D97-AF65-F5344CB8AC3E}">
        <p14:creationId xmlns:p14="http://schemas.microsoft.com/office/powerpoint/2010/main" val="36600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50" y="2275989"/>
            <a:ext cx="6566500" cy="4353238"/>
          </a:xfrm>
        </p:spPr>
      </p:pic>
    </p:spTree>
    <p:extLst>
      <p:ext uri="{BB962C8B-B14F-4D97-AF65-F5344CB8AC3E}">
        <p14:creationId xmlns:p14="http://schemas.microsoft.com/office/powerpoint/2010/main" val="15913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modifiers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79" y="2292061"/>
            <a:ext cx="2089143" cy="175346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14" y="1665324"/>
            <a:ext cx="2830649" cy="25880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729899" y="4419600"/>
            <a:ext cx="145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Private</a:t>
            </a:r>
          </a:p>
          <a:p>
            <a:endParaRPr 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243455" y="4492313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ublic</a:t>
            </a:r>
            <a:endParaRPr lang="en-US" sz="2400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4676143" y="3307339"/>
            <a:ext cx="283971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36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</a:t>
            </a:r>
            <a:r>
              <a:rPr lang="en-US" dirty="0"/>
              <a:t>modifiers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276514"/>
            <a:ext cx="7729728" cy="4138448"/>
          </a:xfrm>
        </p:spPr>
      </p:pic>
      <p:sp>
        <p:nvSpPr>
          <p:cNvPr id="5" name="橢圓 4"/>
          <p:cNvSpPr/>
          <p:nvPr/>
        </p:nvSpPr>
        <p:spPr>
          <a:xfrm>
            <a:off x="2022764" y="2466109"/>
            <a:ext cx="2050472" cy="762000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/>
          <p:cNvSpPr/>
          <p:nvPr/>
        </p:nvSpPr>
        <p:spPr>
          <a:xfrm>
            <a:off x="7910392" y="2276514"/>
            <a:ext cx="2050472" cy="762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橢圓 6"/>
          <p:cNvSpPr/>
          <p:nvPr/>
        </p:nvSpPr>
        <p:spPr>
          <a:xfrm>
            <a:off x="1884219" y="4440535"/>
            <a:ext cx="2050472" cy="762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conventions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6" y="2915412"/>
            <a:ext cx="5417941" cy="33329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77" y="2915412"/>
            <a:ext cx="5726118" cy="25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9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47" y="2579344"/>
            <a:ext cx="6877598" cy="3335729"/>
          </a:xfrm>
        </p:spPr>
      </p:pic>
    </p:spTree>
    <p:extLst>
      <p:ext uri="{BB962C8B-B14F-4D97-AF65-F5344CB8AC3E}">
        <p14:creationId xmlns:p14="http://schemas.microsoft.com/office/powerpoint/2010/main" val="249027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10" y="2918257"/>
            <a:ext cx="7121780" cy="2498870"/>
          </a:xfrm>
        </p:spPr>
      </p:pic>
    </p:spTree>
    <p:extLst>
      <p:ext uri="{BB962C8B-B14F-4D97-AF65-F5344CB8AC3E}">
        <p14:creationId xmlns:p14="http://schemas.microsoft.com/office/powerpoint/2010/main" val="400936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Casual talk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13" y="2638425"/>
            <a:ext cx="3101975" cy="3101975"/>
          </a:xfrm>
        </p:spPr>
      </p:pic>
    </p:spTree>
    <p:extLst>
      <p:ext uri="{BB962C8B-B14F-4D97-AF65-F5344CB8AC3E}">
        <p14:creationId xmlns:p14="http://schemas.microsoft.com/office/powerpoint/2010/main" val="6937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50" y="2305812"/>
            <a:ext cx="5322500" cy="4408101"/>
          </a:xfrm>
        </p:spPr>
      </p:pic>
    </p:spTree>
    <p:extLst>
      <p:ext uri="{BB962C8B-B14F-4D97-AF65-F5344CB8AC3E}">
        <p14:creationId xmlns:p14="http://schemas.microsoft.com/office/powerpoint/2010/main" val="26848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</a:t>
            </a:r>
            <a:endParaRPr 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28934"/>
              </p:ext>
            </p:extLst>
          </p:nvPr>
        </p:nvGraphicFramePr>
        <p:xfrm>
          <a:off x="4391891" y="2369127"/>
          <a:ext cx="3408218" cy="4142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8218">
                  <a:extLst>
                    <a:ext uri="{9D8B030D-6E8A-4147-A177-3AD203B41FA5}">
                      <a16:colId xmlns:a16="http://schemas.microsoft.com/office/drawing/2014/main" xmlns="" val="147870297"/>
                    </a:ext>
                  </a:extLst>
                </a:gridCol>
              </a:tblGrid>
              <a:tr h="551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Box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6266283"/>
                  </a:ext>
                </a:extLst>
              </a:tr>
              <a:tr h="12504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 height: </a:t>
                      </a:r>
                      <a:r>
                        <a:rPr lang="en-US" sz="2400" dirty="0" err="1" smtClean="0"/>
                        <a:t>int</a:t>
                      </a:r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- length: </a:t>
                      </a:r>
                      <a:r>
                        <a:rPr lang="en-US" sz="2400" dirty="0" err="1" smtClean="0"/>
                        <a:t>int</a:t>
                      </a:r>
                      <a:endParaRPr lang="en-US" sz="2400" dirty="0" smtClean="0"/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2400" baseline="0" dirty="0" smtClean="0"/>
                        <a:t>- width: </a:t>
                      </a:r>
                      <a:r>
                        <a:rPr lang="en-US" sz="2400" baseline="0" dirty="0" err="1" smtClean="0"/>
                        <a:t>int</a:t>
                      </a:r>
                      <a:r>
                        <a:rPr lang="en-US" sz="2400" baseline="0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7578162"/>
                  </a:ext>
                </a:extLst>
              </a:tr>
              <a:tr h="23403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+ </a:t>
                      </a:r>
                      <a:r>
                        <a:rPr lang="en-US" sz="2400" dirty="0" err="1" smtClean="0"/>
                        <a:t>setHeight</a:t>
                      </a:r>
                      <a:r>
                        <a:rPr lang="en-US" sz="2400" dirty="0" smtClean="0"/>
                        <a:t>(h: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int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+ </a:t>
                      </a:r>
                      <a:r>
                        <a:rPr lang="en-US" sz="2400" dirty="0" err="1" smtClean="0"/>
                        <a:t>setLength</a:t>
                      </a:r>
                      <a:r>
                        <a:rPr lang="en-US" sz="2400" dirty="0" smtClean="0"/>
                        <a:t>(l: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int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+ </a:t>
                      </a:r>
                      <a:r>
                        <a:rPr lang="en-US" sz="2400" dirty="0" err="1" smtClean="0"/>
                        <a:t>setWidth</a:t>
                      </a:r>
                      <a:r>
                        <a:rPr lang="en-US" sz="2400" dirty="0" smtClean="0"/>
                        <a:t>(w: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int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+ </a:t>
                      </a:r>
                      <a:r>
                        <a:rPr lang="en-US" sz="2400" dirty="0" err="1" smtClean="0"/>
                        <a:t>getHeight</a:t>
                      </a:r>
                      <a:r>
                        <a:rPr lang="en-US" sz="2400" baseline="0" dirty="0" smtClean="0"/>
                        <a:t>(): </a:t>
                      </a:r>
                      <a:r>
                        <a:rPr lang="en-US" sz="2400" baseline="0" dirty="0" err="1" smtClean="0"/>
                        <a:t>int</a:t>
                      </a:r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+ </a:t>
                      </a:r>
                      <a:r>
                        <a:rPr lang="en-US" sz="2400" dirty="0" err="1" smtClean="0"/>
                        <a:t>getLength</a:t>
                      </a:r>
                      <a:r>
                        <a:rPr lang="en-US" sz="2400" dirty="0" smtClean="0"/>
                        <a:t>(): </a:t>
                      </a:r>
                      <a:r>
                        <a:rPr lang="en-US" sz="2400" dirty="0" err="1" smtClean="0"/>
                        <a:t>int</a:t>
                      </a:r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+ </a:t>
                      </a:r>
                      <a:r>
                        <a:rPr lang="en-US" sz="2400" dirty="0" err="1" smtClean="0"/>
                        <a:t>getWidth</a:t>
                      </a:r>
                      <a:r>
                        <a:rPr lang="en-US" sz="2400" dirty="0" smtClean="0"/>
                        <a:t>():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int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8921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2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90" y="2389043"/>
            <a:ext cx="2444690" cy="162877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6" y="2389043"/>
            <a:ext cx="4058828" cy="396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427287"/>
            <a:ext cx="3000375" cy="20002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73" y="2286000"/>
            <a:ext cx="3303977" cy="443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59" y="2361230"/>
            <a:ext cx="4225082" cy="4225082"/>
          </a:xfrm>
        </p:spPr>
      </p:pic>
    </p:spTree>
    <p:extLst>
      <p:ext uri="{BB962C8B-B14F-4D97-AF65-F5344CB8AC3E}">
        <p14:creationId xmlns:p14="http://schemas.microsoft.com/office/powerpoint/2010/main" val="399202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7" y="0"/>
            <a:ext cx="7620001" cy="6843271"/>
          </a:xfrm>
        </p:spPr>
      </p:pic>
    </p:spTree>
    <p:extLst>
      <p:ext uri="{BB962C8B-B14F-4D97-AF65-F5344CB8AC3E}">
        <p14:creationId xmlns:p14="http://schemas.microsoft.com/office/powerpoint/2010/main" val="35761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versus </a:t>
            </a:r>
            <a:r>
              <a:rPr lang="en-US" dirty="0" err="1" smtClean="0"/>
              <a:t>c++</a:t>
            </a:r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534195" y="3259998"/>
            <a:ext cx="25187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What is OOP?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And why do we need</a:t>
            </a:r>
          </a:p>
          <a:p>
            <a:r>
              <a:rPr lang="en-US" dirty="0"/>
              <a:t>t</a:t>
            </a:r>
            <a:r>
              <a:rPr lang="en-US" dirty="0" smtClean="0"/>
              <a:t>o know OOP?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89" y="2822711"/>
            <a:ext cx="4714875" cy="2628900"/>
          </a:xfrm>
        </p:spPr>
      </p:pic>
    </p:spTree>
    <p:extLst>
      <p:ext uri="{BB962C8B-B14F-4D97-AF65-F5344CB8AC3E}">
        <p14:creationId xmlns:p14="http://schemas.microsoft.com/office/powerpoint/2010/main" val="39337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versus </a:t>
            </a:r>
            <a:r>
              <a:rPr lang="en-US" dirty="0" err="1" smtClean="0"/>
              <a:t>c++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08" y="2520860"/>
            <a:ext cx="7051983" cy="3964805"/>
          </a:xfrm>
        </p:spPr>
      </p:pic>
      <p:sp>
        <p:nvSpPr>
          <p:cNvPr id="8" name="直線圖說文字 1 7"/>
          <p:cNvSpPr/>
          <p:nvPr/>
        </p:nvSpPr>
        <p:spPr>
          <a:xfrm>
            <a:off x="8059783" y="2951934"/>
            <a:ext cx="1397725" cy="1136740"/>
          </a:xfrm>
          <a:prstGeom prst="borderCallout1">
            <a:avLst>
              <a:gd name="adj1" fmla="val 18750"/>
              <a:gd name="adj2" fmla="val -8333"/>
              <a:gd name="adj3" fmla="val 104189"/>
              <a:gd name="adj4" fmla="val -133468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5142410" y="3446363"/>
            <a:ext cx="1907178" cy="130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142410" y="4439580"/>
            <a:ext cx="1907178" cy="130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5142410" y="5419733"/>
            <a:ext cx="1907178" cy="130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5242559" y="5952699"/>
            <a:ext cx="1907178" cy="130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98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versus </a:t>
            </a:r>
            <a:r>
              <a:rPr lang="en-US" dirty="0" err="1" smtClean="0"/>
              <a:t>c++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01" y="2370678"/>
            <a:ext cx="3316487" cy="186686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98" y="2463931"/>
            <a:ext cx="3152775" cy="11334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46" y="4300068"/>
            <a:ext cx="5509354" cy="18608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69" y="4300068"/>
            <a:ext cx="3807277" cy="179836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805323" y="3304109"/>
            <a:ext cx="231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reason why.</a:t>
            </a:r>
          </a:p>
        </p:txBody>
      </p:sp>
    </p:spTree>
    <p:extLst>
      <p:ext uri="{BB962C8B-B14F-4D97-AF65-F5344CB8AC3E}">
        <p14:creationId xmlns:p14="http://schemas.microsoft.com/office/powerpoint/2010/main" val="383254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7" y="2638425"/>
            <a:ext cx="4479386" cy="3101975"/>
          </a:xfrm>
        </p:spPr>
      </p:pic>
    </p:spTree>
    <p:extLst>
      <p:ext uri="{BB962C8B-B14F-4D97-AF65-F5344CB8AC3E}">
        <p14:creationId xmlns:p14="http://schemas.microsoft.com/office/powerpoint/2010/main" val="79149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00" y="2638425"/>
            <a:ext cx="5311601" cy="3101975"/>
          </a:xfrm>
        </p:spPr>
      </p:pic>
    </p:spTree>
    <p:extLst>
      <p:ext uri="{BB962C8B-B14F-4D97-AF65-F5344CB8AC3E}">
        <p14:creationId xmlns:p14="http://schemas.microsoft.com/office/powerpoint/2010/main" val="17463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19" y="2638425"/>
            <a:ext cx="4652962" cy="310197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12" y="2311853"/>
            <a:ext cx="5965371" cy="406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196</TotalTime>
  <Words>141</Words>
  <Application>Microsoft Office PowerPoint</Application>
  <PresentationFormat>寬螢幕</PresentationFormat>
  <Paragraphs>72</Paragraphs>
  <Slides>35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1" baseType="lpstr">
      <vt:lpstr>微軟正黑體</vt:lpstr>
      <vt:lpstr>新細明體</vt:lpstr>
      <vt:lpstr>Arial</vt:lpstr>
      <vt:lpstr>Calibri</vt:lpstr>
      <vt:lpstr>Gill Sans MT</vt:lpstr>
      <vt:lpstr>Parcel</vt:lpstr>
      <vt:lpstr>Object Basics</vt:lpstr>
      <vt:lpstr>outline</vt:lpstr>
      <vt:lpstr>Casual talk</vt:lpstr>
      <vt:lpstr>C versus c++</vt:lpstr>
      <vt:lpstr>C versus c++</vt:lpstr>
      <vt:lpstr>C versus c++</vt:lpstr>
      <vt:lpstr>OOP</vt:lpstr>
      <vt:lpstr>OOP</vt:lpstr>
      <vt:lpstr>OOP</vt:lpstr>
      <vt:lpstr>OOP</vt:lpstr>
      <vt:lpstr>class</vt:lpstr>
      <vt:lpstr>Class</vt:lpstr>
      <vt:lpstr>class</vt:lpstr>
      <vt:lpstr>class</vt:lpstr>
      <vt:lpstr>class</vt:lpstr>
      <vt:lpstr>class</vt:lpstr>
      <vt:lpstr>class</vt:lpstr>
      <vt:lpstr>class</vt:lpstr>
      <vt:lpstr>class</vt:lpstr>
      <vt:lpstr>class</vt:lpstr>
      <vt:lpstr>class</vt:lpstr>
      <vt:lpstr>Access modifiers</vt:lpstr>
      <vt:lpstr>Access modifiers</vt:lpstr>
      <vt:lpstr>Access modifiers</vt:lpstr>
      <vt:lpstr>Access modifiers</vt:lpstr>
      <vt:lpstr>Access modifiers</vt:lpstr>
      <vt:lpstr>conventions</vt:lpstr>
      <vt:lpstr>Conventions</vt:lpstr>
      <vt:lpstr>Conventions</vt:lpstr>
      <vt:lpstr>UML</vt:lpstr>
      <vt:lpstr>UML</vt:lpstr>
      <vt:lpstr>review</vt:lpstr>
      <vt:lpstr>review</vt:lpstr>
      <vt:lpstr>Review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Basics</dc:title>
  <dc:creator>USER</dc:creator>
  <cp:lastModifiedBy>joe</cp:lastModifiedBy>
  <cp:revision>61</cp:revision>
  <dcterms:created xsi:type="dcterms:W3CDTF">2016-03-21T01:06:49Z</dcterms:created>
  <dcterms:modified xsi:type="dcterms:W3CDTF">2016-10-16T13:13:09Z</dcterms:modified>
</cp:coreProperties>
</file>